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3" r:id="rId3"/>
    <p:sldId id="271" r:id="rId4"/>
    <p:sldId id="258" r:id="rId5"/>
    <p:sldId id="272" r:id="rId6"/>
    <p:sldId id="275" r:id="rId7"/>
    <p:sldId id="279" r:id="rId8"/>
    <p:sldId id="278" r:id="rId9"/>
    <p:sldId id="274" r:id="rId10"/>
    <p:sldId id="273"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64" d="100"/>
          <a:sy n="64" d="100"/>
        </p:scale>
        <p:origin x="102" y="27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6/4/2020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6/4/2020</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6/4/2020</a:t>
            </a:fld>
            <a:endParaRP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4CF99945-0A15-4715-AB6C-F5E56CF20F70}" type="datetimeFigureOut">
              <a:rPr lang="en-US"/>
              <a:t>6/4/2020</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6/4/2020</a:t>
            </a:fld>
            <a:endParaRP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6/4/2020</a:t>
            </a:fld>
            <a:endParaRP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6/4/2020</a:t>
            </a:fld>
            <a:endParaRPr 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Fr Darren</a:t>
            </a:r>
            <a:endParaRPr lang="en-US" dirty="0"/>
          </a:p>
        </p:txBody>
      </p:sp>
      <p:sp>
        <p:nvSpPr>
          <p:cNvPr id="3" name="Subtitle 2"/>
          <p:cNvSpPr>
            <a:spLocks noGrp="1"/>
          </p:cNvSpPr>
          <p:nvPr>
            <p:ph type="subTitle" idx="1"/>
          </p:nvPr>
        </p:nvSpPr>
        <p:spPr/>
        <p:txBody>
          <a:bodyPr/>
          <a:lstStyle/>
          <a:p>
            <a:r>
              <a:rPr lang="en-US" dirty="0" smtClean="0"/>
              <a:t>Farewell, we’ll miss you, hope to see you again soon!</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mc:Choice xmlns:p14="http://schemas.microsoft.com/office/powerpoint/2010/main" Requires="p14">
      <p:transition spd="slow" p14:dur="3400" advClick="0" advTm="19815">
        <p14:reveal/>
      </p:transition>
    </mc:Choice>
    <mc:Fallback>
      <p:transition spd="slow" advClick="0" advTm="198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219200"/>
          </a:xfrm>
        </p:spPr>
        <p:txBody>
          <a:bodyPr/>
          <a:lstStyle/>
          <a:p>
            <a:r>
              <a:rPr lang="en-GB" dirty="0" smtClean="0"/>
              <a:t>From Ruth Lowe</a:t>
            </a:r>
            <a:endParaRPr lang="en-GB" dirty="0"/>
          </a:p>
        </p:txBody>
      </p:sp>
      <p:sp>
        <p:nvSpPr>
          <p:cNvPr id="3" name="Content Placeholder 2"/>
          <p:cNvSpPr>
            <a:spLocks noGrp="1"/>
          </p:cNvSpPr>
          <p:nvPr>
            <p:ph idx="1"/>
          </p:nvPr>
        </p:nvSpPr>
        <p:spPr>
          <a:xfrm>
            <a:off x="1065213" y="1764405"/>
            <a:ext cx="10075011" cy="2342899"/>
          </a:xfrm>
        </p:spPr>
        <p:txBody>
          <a:bodyPr>
            <a:normAutofit/>
          </a:bodyPr>
          <a:lstStyle/>
          <a:p>
            <a:pPr marL="0" indent="0">
              <a:buNone/>
            </a:pPr>
            <a:r>
              <a:rPr lang="en-GB" dirty="0"/>
              <a:t>Sorry I can't be with you today as am teaching in school. I would like to say a massive thank you to you for saying Mass live and enabling us to participate. Your ICT skills (along with Barbara) are really impressive. It has made a big difference to all of us. Good luck in whatever you are doing next and please come back to visit us face to face!</a:t>
            </a:r>
          </a:p>
          <a:p>
            <a:pPr marL="0" indent="0">
              <a:buNone/>
            </a:pPr>
            <a:endParaRPr lang="en-GB" dirty="0"/>
          </a:p>
        </p:txBody>
      </p:sp>
      <p:sp>
        <p:nvSpPr>
          <p:cNvPr id="11" name="TextBox 10"/>
          <p:cNvSpPr txBox="1"/>
          <p:nvPr/>
        </p:nvSpPr>
        <p:spPr>
          <a:xfrm>
            <a:off x="1384163" y="4347709"/>
            <a:ext cx="10170576" cy="604781"/>
          </a:xfrm>
          <a:prstGeom prst="rect">
            <a:avLst/>
          </a:prstGeom>
          <a:noFill/>
        </p:spPr>
        <p:txBody>
          <a:bodyPr wrap="square" rtlCol="0">
            <a:spAutoFit/>
          </a:bodyPr>
          <a:lstStyle/>
          <a:p>
            <a:pPr algn="r">
              <a:lnSpc>
                <a:spcPct val="90000"/>
              </a:lnSpc>
              <a:spcBef>
                <a:spcPct val="0"/>
              </a:spcBef>
            </a:pPr>
            <a:r>
              <a:rPr lang="en-GB" sz="3600" dirty="0">
                <a:solidFill>
                  <a:schemeClr val="tx1">
                    <a:lumMod val="50000"/>
                  </a:schemeClr>
                </a:solidFill>
                <a:latin typeface="+mj-lt"/>
                <a:ea typeface="+mj-ea"/>
                <a:cs typeface="+mj-cs"/>
              </a:rPr>
              <a:t>and Sheila Horton</a:t>
            </a:r>
          </a:p>
        </p:txBody>
      </p:sp>
      <p:sp>
        <p:nvSpPr>
          <p:cNvPr id="6" name="TextBox 5"/>
          <p:cNvSpPr txBox="1"/>
          <p:nvPr/>
        </p:nvSpPr>
        <p:spPr>
          <a:xfrm>
            <a:off x="1065212" y="5192895"/>
            <a:ext cx="10489527" cy="830997"/>
          </a:xfrm>
          <a:prstGeom prst="rect">
            <a:avLst/>
          </a:prstGeom>
          <a:noFill/>
        </p:spPr>
        <p:txBody>
          <a:bodyPr wrap="square" rtlCol="0">
            <a:spAutoFit/>
          </a:bodyPr>
          <a:lstStyle/>
          <a:p>
            <a:pPr algn="r"/>
            <a:r>
              <a:rPr lang="en-GB" sz="2400" dirty="0"/>
              <a:t>Thank you for making things better for us in these difficult times. </a:t>
            </a:r>
          </a:p>
        </p:txBody>
      </p:sp>
    </p:spTree>
    <p:extLst>
      <p:ext uri="{BB962C8B-B14F-4D97-AF65-F5344CB8AC3E}">
        <p14:creationId xmlns:p14="http://schemas.microsoft.com/office/powerpoint/2010/main" val="4103850229"/>
      </p:ext>
    </p:extLst>
  </p:cSld>
  <p:clrMapOvr>
    <a:masterClrMapping/>
  </p:clrMapOvr>
  <mc:AlternateContent xmlns:mc="http://schemas.openxmlformats.org/markup-compatibility/2006" xmlns:p14="http://schemas.microsoft.com/office/powerpoint/2010/main">
    <mc:Choice Requires="p14">
      <p:transition spd="slow" p14:dur="1600" advClick="0" advTm="11000">
        <p14:gallery dir="l"/>
        <p:sndAc>
          <p:stSnd>
            <p:snd r:embed="rId2" name="chimes.wav"/>
          </p:stSnd>
        </p:sndAc>
      </p:transition>
    </mc:Choice>
    <mc:Fallback xmlns="">
      <p:transition spd="slow" advClick="0" advTm="11000">
        <p:fade/>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3" y="1985494"/>
            <a:ext cx="4991725" cy="1341707"/>
          </a:xfrm>
        </p:spPr>
        <p:txBody>
          <a:bodyPr/>
          <a:lstStyle/>
          <a:p>
            <a:r>
              <a:rPr lang="en-GB" dirty="0" smtClean="0"/>
              <a:t>From Christine Griffiths:</a:t>
            </a:r>
            <a:endParaRPr lang="en-GB" dirty="0"/>
          </a:p>
        </p:txBody>
      </p:sp>
      <p:sp>
        <p:nvSpPr>
          <p:cNvPr id="4" name="Text Placeholder 3"/>
          <p:cNvSpPr>
            <a:spLocks noGrp="1"/>
          </p:cNvSpPr>
          <p:nvPr>
            <p:ph type="body" sz="half" idx="2"/>
          </p:nvPr>
        </p:nvSpPr>
        <p:spPr>
          <a:xfrm>
            <a:off x="6096000" y="2161903"/>
            <a:ext cx="5247627" cy="2800073"/>
          </a:xfrm>
        </p:spPr>
        <p:txBody>
          <a:bodyPr>
            <a:normAutofit fontScale="70000" lnSpcReduction="20000"/>
          </a:bodyPr>
          <a:lstStyle/>
          <a:p>
            <a:pPr algn="r"/>
            <a:r>
              <a:rPr lang="en-GB" sz="3400" dirty="0"/>
              <a:t>Thank you Father for enabling us as a parish to keep in touch with our friends to celebrate </a:t>
            </a:r>
            <a:r>
              <a:rPr lang="en-GB" sz="3400" dirty="0" smtClean="0"/>
              <a:t>Mass </a:t>
            </a:r>
            <a:r>
              <a:rPr lang="en-GB" sz="3400" dirty="0"/>
              <a:t>together.</a:t>
            </a:r>
          </a:p>
          <a:p>
            <a:pPr algn="r"/>
            <a:r>
              <a:rPr lang="en-GB" sz="3400" dirty="0"/>
              <a:t>God bless and best wishes for the future </a:t>
            </a:r>
            <a:endParaRPr lang="en-GB" sz="3400" dirty="0" smtClean="0"/>
          </a:p>
          <a:p>
            <a:pPr algn="r"/>
            <a:r>
              <a:rPr lang="en-GB" sz="3400" dirty="0" smtClean="0"/>
              <a:t>Kathleen </a:t>
            </a:r>
            <a:r>
              <a:rPr lang="en-GB" sz="3400" dirty="0"/>
              <a:t>&amp; </a:t>
            </a:r>
            <a:r>
              <a:rPr lang="en-GB" sz="3400" dirty="0" smtClean="0"/>
              <a:t>John</a:t>
            </a:r>
            <a:endParaRPr lang="en-GB" dirty="0"/>
          </a:p>
        </p:txBody>
      </p:sp>
      <p:sp>
        <p:nvSpPr>
          <p:cNvPr id="6" name="Title 1"/>
          <p:cNvSpPr txBox="1">
            <a:spLocks/>
          </p:cNvSpPr>
          <p:nvPr/>
        </p:nvSpPr>
        <p:spPr>
          <a:xfrm>
            <a:off x="6268386" y="509616"/>
            <a:ext cx="4902853" cy="14758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r"/>
            <a:r>
              <a:rPr lang="en-GB" dirty="0"/>
              <a:t>From John and Kath </a:t>
            </a:r>
            <a:r>
              <a:rPr lang="en-GB" dirty="0" smtClean="0"/>
              <a:t>Kelly:</a:t>
            </a:r>
            <a:endParaRPr lang="en-GB" dirty="0"/>
          </a:p>
        </p:txBody>
      </p:sp>
      <p:sp>
        <p:nvSpPr>
          <p:cNvPr id="7" name="Text Placeholder 3"/>
          <p:cNvSpPr txBox="1">
            <a:spLocks/>
          </p:cNvSpPr>
          <p:nvPr/>
        </p:nvSpPr>
        <p:spPr>
          <a:xfrm>
            <a:off x="329783" y="3717561"/>
            <a:ext cx="4991725" cy="2488831"/>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GB" sz="2600" dirty="0"/>
              <a:t>Many thanks Father for all your Masses and your reassuring presence amongst us. We hope to see you again.</a:t>
            </a:r>
          </a:p>
          <a:p>
            <a:r>
              <a:rPr lang="en-GB" sz="2600" dirty="0"/>
              <a:t>Best wishes Christine Griffiths</a:t>
            </a:r>
            <a:r>
              <a:rPr lang="en-GB" dirty="0"/>
              <a:t> </a:t>
            </a:r>
          </a:p>
        </p:txBody>
      </p:sp>
    </p:spTree>
    <p:extLst>
      <p:ext uri="{BB962C8B-B14F-4D97-AF65-F5344CB8AC3E}">
        <p14:creationId xmlns:p14="http://schemas.microsoft.com/office/powerpoint/2010/main" val="1963443485"/>
      </p:ext>
    </p:extLst>
  </p:cSld>
  <p:clrMapOvr>
    <a:masterClrMapping/>
  </p:clrMapOvr>
  <mc:AlternateContent xmlns:mc="http://schemas.openxmlformats.org/markup-compatibility/2006" xmlns:p14="http://schemas.microsoft.com/office/powerpoint/2010/main">
    <mc:Choice Requires="p14">
      <p:transition spd="slow" p14:dur="1600" advClick="0" advTm="15000">
        <p14:prism isContent="1" isInverted="1"/>
        <p:sndAc>
          <p:stSnd>
            <p:snd r:embed="rId2" name="chimes.wav"/>
          </p:stSnd>
        </p:sndAc>
      </p:transition>
    </mc:Choice>
    <mc:Fallback xmlns="">
      <p:transition spd="slow" advClick="0" advTm="15000">
        <p:fade/>
        <p:sndAc>
          <p:stSnd>
            <p:snd r:embed="rId3"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219200"/>
          </a:xfrm>
        </p:spPr>
        <p:txBody>
          <a:bodyPr/>
          <a:lstStyle/>
          <a:p>
            <a:r>
              <a:rPr lang="en-GB" dirty="0" smtClean="0"/>
              <a:t>From one who shall remain nameless</a:t>
            </a:r>
            <a:endParaRPr lang="en-GB" dirty="0"/>
          </a:p>
        </p:txBody>
      </p:sp>
      <p:sp>
        <p:nvSpPr>
          <p:cNvPr id="3" name="Content Placeholder 2"/>
          <p:cNvSpPr>
            <a:spLocks noGrp="1"/>
          </p:cNvSpPr>
          <p:nvPr>
            <p:ph idx="1"/>
          </p:nvPr>
        </p:nvSpPr>
        <p:spPr>
          <a:xfrm>
            <a:off x="1065213" y="1764406"/>
            <a:ext cx="10075011" cy="3490174"/>
          </a:xfrm>
        </p:spPr>
        <p:txBody>
          <a:bodyPr>
            <a:normAutofit/>
          </a:bodyPr>
          <a:lstStyle/>
          <a:p>
            <a:pPr marL="0" indent="0">
              <a:buNone/>
            </a:pPr>
            <a:endParaRPr lang="en-GB" sz="3600" dirty="0" smtClean="0"/>
          </a:p>
          <a:p>
            <a:pPr marL="0" indent="0">
              <a:buNone/>
            </a:pPr>
            <a:r>
              <a:rPr lang="en-GB" sz="3600" dirty="0" smtClean="0"/>
              <a:t>Are you still here?</a:t>
            </a:r>
          </a:p>
          <a:p>
            <a:pPr marL="0" indent="0">
              <a:buNone/>
            </a:pPr>
            <a:endParaRPr lang="en-GB" sz="3600" dirty="0"/>
          </a:p>
          <a:p>
            <a:pPr marL="0" indent="0" algn="r">
              <a:buNone/>
            </a:pPr>
            <a:r>
              <a:rPr lang="en-GB" sz="3600" dirty="0" smtClean="0"/>
              <a:t>Where’s me hub-caps?</a:t>
            </a:r>
            <a:endParaRPr lang="en-GB" sz="3600" dirty="0"/>
          </a:p>
          <a:p>
            <a:pPr marL="0" indent="0">
              <a:buNone/>
            </a:pPr>
            <a:endParaRPr lang="en-GB" dirty="0"/>
          </a:p>
        </p:txBody>
      </p:sp>
      <p:sp>
        <p:nvSpPr>
          <p:cNvPr id="8" name="Content Placeholder 2"/>
          <p:cNvSpPr txBox="1">
            <a:spLocks/>
          </p:cNvSpPr>
          <p:nvPr/>
        </p:nvSpPr>
        <p:spPr>
          <a:xfrm rot="10800000" flipV="1">
            <a:off x="1513826" y="4711521"/>
            <a:ext cx="9906001" cy="1715037"/>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r">
              <a:buNone/>
            </a:pPr>
            <a:endParaRPr lang="en-GB" dirty="0"/>
          </a:p>
        </p:txBody>
      </p:sp>
    </p:spTree>
    <p:extLst>
      <p:ext uri="{BB962C8B-B14F-4D97-AF65-F5344CB8AC3E}">
        <p14:creationId xmlns:p14="http://schemas.microsoft.com/office/powerpoint/2010/main" val="217344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fallOver"/>
        <p:sndAc>
          <p:stSnd>
            <p:snd r:embed="rId2" name="explode.wav"/>
          </p:stSnd>
        </p:sndAc>
      </p:transition>
    </mc:Choice>
    <mc:Fallback xmlns="">
      <p:transition spd="slow" advClick="0" advTm="5000">
        <p:fade/>
        <p:sndAc>
          <p:stSnd>
            <p:snd r:embed="rId3" name="explod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from some of us</a:t>
            </a:r>
            <a:endParaRPr lang="en-US" dirty="0"/>
          </a:p>
        </p:txBody>
      </p:sp>
      <p:sp>
        <p:nvSpPr>
          <p:cNvPr id="3" name="Text Placeholder 2"/>
          <p:cNvSpPr>
            <a:spLocks noGrp="1"/>
          </p:cNvSpPr>
          <p:nvPr>
            <p:ph type="body" idx="1"/>
          </p:nvPr>
        </p:nvSpPr>
        <p:spPr/>
        <p:txBody>
          <a:bodyPr/>
          <a:lstStyle/>
          <a:p>
            <a:r>
              <a:rPr lang="en-US" dirty="0" smtClean="0"/>
              <a:t>To express our appreciation……….</a:t>
            </a:r>
          </a:p>
          <a:p>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sndAc>
          <p:stSnd>
            <p:snd r:embed="rId2" name="drumroll.wav"/>
          </p:stSnd>
        </p:sndAc>
      </p:transition>
    </mc:Choice>
    <mc:Fallback xmlns="">
      <p:transition spd="slow" advClick="0" advTm="2000">
        <p:fade/>
        <p:sndAc>
          <p:stSnd>
            <p:snd r:embed="rId3"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734096"/>
            <a:ext cx="9134856" cy="628203"/>
          </a:xfrm>
        </p:spPr>
        <p:txBody>
          <a:bodyPr>
            <a:normAutofit/>
          </a:bodyPr>
          <a:lstStyle/>
          <a:p>
            <a:r>
              <a:rPr lang="en-GB" dirty="0" smtClean="0"/>
              <a:t>From Mike and Maire</a:t>
            </a:r>
            <a:endParaRPr lang="en-GB" dirty="0"/>
          </a:p>
        </p:txBody>
      </p:sp>
      <p:sp>
        <p:nvSpPr>
          <p:cNvPr id="5" name="Content Placeholder 4"/>
          <p:cNvSpPr>
            <a:spLocks noGrp="1"/>
          </p:cNvSpPr>
          <p:nvPr>
            <p:ph idx="1"/>
          </p:nvPr>
        </p:nvSpPr>
        <p:spPr>
          <a:xfrm>
            <a:off x="1065212" y="1700727"/>
            <a:ext cx="9134856" cy="1493233"/>
          </a:xfrm>
        </p:spPr>
        <p:txBody>
          <a:bodyPr/>
          <a:lstStyle/>
          <a:p>
            <a:pPr marL="0" indent="0">
              <a:buNone/>
            </a:pPr>
            <a:r>
              <a:rPr lang="en-GB" dirty="0"/>
              <a:t>Thank you Fr Darren for keeping us together as a parish, during this strange time. We hope to see you again. Best wishes from Mike and Maire Gara</a:t>
            </a:r>
          </a:p>
          <a:p>
            <a:pPr marL="0" indent="0">
              <a:buNone/>
            </a:pPr>
            <a:endParaRPr lang="en-GB" dirty="0"/>
          </a:p>
        </p:txBody>
      </p:sp>
      <p:sp>
        <p:nvSpPr>
          <p:cNvPr id="2" name="TextBox 1"/>
          <p:cNvSpPr txBox="1"/>
          <p:nvPr/>
        </p:nvSpPr>
        <p:spPr>
          <a:xfrm>
            <a:off x="1197735" y="3622185"/>
            <a:ext cx="9002333" cy="646331"/>
          </a:xfrm>
          <a:prstGeom prst="rect">
            <a:avLst/>
          </a:prstGeom>
          <a:noFill/>
        </p:spPr>
        <p:txBody>
          <a:bodyPr wrap="square" rtlCol="0">
            <a:spAutoFit/>
          </a:bodyPr>
          <a:lstStyle/>
          <a:p>
            <a:pPr algn="r"/>
            <a:r>
              <a:rPr lang="en-GB" sz="3600" dirty="0">
                <a:solidFill>
                  <a:srgbClr val="9A5315">
                    <a:lumMod val="50000"/>
                  </a:srgbClr>
                </a:solidFill>
                <a:ea typeface="+mj-ea"/>
                <a:cs typeface="+mj-cs"/>
              </a:rPr>
              <a:t>From </a:t>
            </a:r>
            <a:r>
              <a:rPr lang="en-GB" sz="3600" dirty="0" smtClean="0">
                <a:solidFill>
                  <a:srgbClr val="9A5315">
                    <a:lumMod val="50000"/>
                  </a:srgbClr>
                </a:solidFill>
                <a:ea typeface="+mj-ea"/>
                <a:cs typeface="+mj-cs"/>
              </a:rPr>
              <a:t>Julia</a:t>
            </a:r>
            <a:endParaRPr lang="en-GB" dirty="0"/>
          </a:p>
        </p:txBody>
      </p:sp>
      <p:sp>
        <p:nvSpPr>
          <p:cNvPr id="6" name="Content Placeholder 4"/>
          <p:cNvSpPr txBox="1">
            <a:spLocks/>
          </p:cNvSpPr>
          <p:nvPr/>
        </p:nvSpPr>
        <p:spPr>
          <a:xfrm>
            <a:off x="1320643" y="4570570"/>
            <a:ext cx="9134856" cy="1493233"/>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r">
              <a:buNone/>
            </a:pPr>
            <a:r>
              <a:rPr lang="en-GB" dirty="0"/>
              <a:t>“Thank you Father for saying Mass for us each day. </a:t>
            </a:r>
            <a:r>
              <a:rPr lang="en-GB" dirty="0" smtClean="0"/>
              <a:t>I </a:t>
            </a:r>
            <a:r>
              <a:rPr lang="en-GB" dirty="0"/>
              <a:t>really appreciated your  reflections on the readings.”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380051073"/>
      </p:ext>
    </p:extLst>
  </p:cSld>
  <p:clrMapOvr>
    <a:masterClrMapping/>
  </p:clrMapOvr>
  <mc:AlternateContent xmlns:mc="http://schemas.openxmlformats.org/markup-compatibility/2006" xmlns:p14="http://schemas.microsoft.com/office/powerpoint/2010/main">
    <mc:Choice Requires="p14">
      <p:transition spd="slow" p14:dur="1200" advClick="0" advTm="12000">
        <p:zoom/>
        <p:sndAc>
          <p:stSnd>
            <p:snd r:embed="rId2" name="applause.wav"/>
          </p:stSnd>
        </p:sndAc>
      </p:transition>
    </mc:Choice>
    <mc:Fallback xmlns="">
      <p:transition spd="slow" advClick="0" advTm="12000">
        <p:zoom/>
        <p:sndAc>
          <p:stSnd>
            <p:snd r:embed="rId3"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From Marie Boardman:</a:t>
            </a:r>
            <a:endParaRPr dirty="0"/>
          </a:p>
        </p:txBody>
      </p:sp>
      <p:sp>
        <p:nvSpPr>
          <p:cNvPr id="14" name="Content Placeholder 13"/>
          <p:cNvSpPr>
            <a:spLocks noGrp="1"/>
          </p:cNvSpPr>
          <p:nvPr>
            <p:ph idx="1"/>
          </p:nvPr>
        </p:nvSpPr>
        <p:spPr>
          <a:xfrm>
            <a:off x="1065214" y="1752599"/>
            <a:ext cx="10058400" cy="4528279"/>
          </a:xfrm>
        </p:spPr>
        <p:txBody>
          <a:bodyPr>
            <a:normAutofit lnSpcReduction="10000"/>
          </a:bodyPr>
          <a:lstStyle/>
          <a:p>
            <a:pPr marL="0" indent="0">
              <a:buNone/>
            </a:pPr>
            <a:r>
              <a:rPr lang="en-GB" dirty="0"/>
              <a:t>The 'one to one' experience with the Eucharist and the Readings we've benefitted from during the recent weeks, </a:t>
            </a:r>
            <a:r>
              <a:rPr lang="en-GB" dirty="0" smtClean="0"/>
              <a:t>has </a:t>
            </a:r>
            <a:r>
              <a:rPr lang="en-GB" dirty="0"/>
              <a:t>been a perfect example of </a:t>
            </a:r>
            <a:r>
              <a:rPr lang="en-GB" dirty="0" smtClean="0"/>
              <a:t>the </a:t>
            </a:r>
            <a:r>
              <a:rPr lang="en-GB" dirty="0"/>
              <a:t>Holy Spirit working through Father Darren </a:t>
            </a:r>
            <a:r>
              <a:rPr lang="en-GB" dirty="0" smtClean="0"/>
              <a:t>(with </a:t>
            </a:r>
            <a:r>
              <a:rPr lang="en-GB" dirty="0"/>
              <a:t>a little help from </a:t>
            </a:r>
            <a:r>
              <a:rPr lang="en-GB" dirty="0" smtClean="0"/>
              <a:t>Barbara). </a:t>
            </a:r>
            <a:r>
              <a:rPr lang="en-GB" dirty="0"/>
              <a:t>To have the Mass zoomed into our homes, and to be able to absorb </a:t>
            </a:r>
            <a:r>
              <a:rPr lang="en-GB" dirty="0" smtClean="0"/>
              <a:t>the Scriptures </a:t>
            </a:r>
            <a:r>
              <a:rPr lang="en-GB" dirty="0"/>
              <a:t>without the distractions sometimes encountered in Church, has been amazing and will be in our memory bank of the lockdown of 2020 for years to come. </a:t>
            </a:r>
          </a:p>
          <a:p>
            <a:pPr marL="0" indent="0">
              <a:buNone/>
            </a:pPr>
            <a:r>
              <a:rPr lang="en-GB" dirty="0"/>
              <a:t>Thank you Father for your words of wisdom and you'll be in our prayers as you continue your priestly journey looking after those who've not survived the virus. </a:t>
            </a:r>
          </a:p>
          <a:p>
            <a:pPr marL="0" indent="0">
              <a:buNone/>
            </a:pPr>
            <a:r>
              <a:rPr lang="en-GB" dirty="0"/>
              <a:t>God Bless with love from the St Mary's gang.💐🔥💐</a:t>
            </a:r>
          </a:p>
          <a:p>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slow" p14:dur="1400" advClick="0" advTm="35000">
        <p14:doors dir="vert"/>
        <p:sndAc>
          <p:stSnd>
            <p:snd r:embed="rId2" name="chimes.wav"/>
          </p:stSnd>
        </p:sndAc>
      </p:transition>
    </mc:Choice>
    <mc:Fallback xmlns="">
      <p:transition spd="slow" advClick="0" advTm="35000">
        <p:fade/>
        <p:sndAc>
          <p:stSnd>
            <p:snd r:embed="rId3"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219200"/>
          </a:xfrm>
        </p:spPr>
        <p:txBody>
          <a:bodyPr/>
          <a:lstStyle/>
          <a:p>
            <a:r>
              <a:rPr lang="en-GB" dirty="0" smtClean="0"/>
              <a:t>From Margaret Hutson</a:t>
            </a:r>
            <a:endParaRPr lang="en-GB" dirty="0"/>
          </a:p>
        </p:txBody>
      </p:sp>
      <p:sp>
        <p:nvSpPr>
          <p:cNvPr id="3" name="Content Placeholder 2"/>
          <p:cNvSpPr>
            <a:spLocks noGrp="1"/>
          </p:cNvSpPr>
          <p:nvPr>
            <p:ph idx="1"/>
          </p:nvPr>
        </p:nvSpPr>
        <p:spPr>
          <a:xfrm>
            <a:off x="1065213" y="1764406"/>
            <a:ext cx="10075011" cy="1300766"/>
          </a:xfrm>
        </p:spPr>
        <p:txBody>
          <a:bodyPr/>
          <a:lstStyle/>
          <a:p>
            <a:pPr marL="0" indent="0">
              <a:buNone/>
            </a:pPr>
            <a:r>
              <a:rPr lang="en-GB" dirty="0" smtClean="0"/>
              <a:t>….. </a:t>
            </a:r>
            <a:r>
              <a:rPr lang="en-GB" dirty="0"/>
              <a:t>It has been so good to have the Masses on Zoom. Thank you!</a:t>
            </a:r>
          </a:p>
          <a:p>
            <a:pPr marL="0" indent="0">
              <a:buNone/>
            </a:pPr>
            <a:endParaRPr lang="en-GB" dirty="0"/>
          </a:p>
        </p:txBody>
      </p:sp>
      <p:sp>
        <p:nvSpPr>
          <p:cNvPr id="8" name="Content Placeholder 2"/>
          <p:cNvSpPr txBox="1">
            <a:spLocks/>
          </p:cNvSpPr>
          <p:nvPr/>
        </p:nvSpPr>
        <p:spPr>
          <a:xfrm rot="10800000" flipV="1">
            <a:off x="1513826" y="4711521"/>
            <a:ext cx="9906001" cy="1715037"/>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r">
              <a:buNone/>
            </a:pPr>
            <a:r>
              <a:rPr lang="en-GB" dirty="0"/>
              <a:t>Thank you Father for all that you have done for us, it is very much appreciated.</a:t>
            </a:r>
            <a:br>
              <a:rPr lang="en-GB" dirty="0"/>
            </a:br>
            <a:r>
              <a:rPr lang="en-GB" dirty="0"/>
              <a:t>God Bless and best wishes from </a:t>
            </a:r>
            <a:r>
              <a:rPr lang="en-GB" dirty="0" smtClean="0"/>
              <a:t>Betty (</a:t>
            </a:r>
            <a:r>
              <a:rPr lang="en-GB" dirty="0"/>
              <a:t>Byrne) </a:t>
            </a:r>
          </a:p>
        </p:txBody>
      </p:sp>
      <p:sp>
        <p:nvSpPr>
          <p:cNvPr id="11" name="TextBox 10"/>
          <p:cNvSpPr txBox="1"/>
          <p:nvPr/>
        </p:nvSpPr>
        <p:spPr>
          <a:xfrm>
            <a:off x="1249251" y="3429000"/>
            <a:ext cx="10170576" cy="646331"/>
          </a:xfrm>
          <a:prstGeom prst="rect">
            <a:avLst/>
          </a:prstGeom>
          <a:noFill/>
        </p:spPr>
        <p:txBody>
          <a:bodyPr wrap="square" rtlCol="0">
            <a:spAutoFit/>
          </a:bodyPr>
          <a:lstStyle/>
          <a:p>
            <a:pPr algn="r"/>
            <a:r>
              <a:rPr lang="en-GB" sz="3600" dirty="0" smtClean="0">
                <a:solidFill>
                  <a:schemeClr val="tx2"/>
                </a:solidFill>
              </a:rPr>
              <a:t>From she who must be obeyed …</a:t>
            </a:r>
            <a:endParaRPr lang="en-GB" sz="3600" dirty="0">
              <a:solidFill>
                <a:schemeClr val="tx2"/>
              </a:solidFill>
            </a:endParaRPr>
          </a:p>
        </p:txBody>
      </p:sp>
    </p:spTree>
    <p:extLst>
      <p:ext uri="{BB962C8B-B14F-4D97-AF65-F5344CB8AC3E}">
        <p14:creationId xmlns:p14="http://schemas.microsoft.com/office/powerpoint/2010/main" val="2082303627"/>
      </p:ext>
    </p:extLst>
  </p:cSld>
  <p:clrMapOvr>
    <a:masterClrMapping/>
  </p:clrMapOvr>
  <mc:AlternateContent xmlns:mc="http://schemas.openxmlformats.org/markup-compatibility/2006" xmlns:p14="http://schemas.microsoft.com/office/powerpoint/2010/main">
    <mc:Choice Requires="p14">
      <p:transition spd="slow" p14:dur="2000" advClick="0" advTm="12000">
        <p14:ferris dir="l"/>
        <p:sndAc>
          <p:stSnd>
            <p:snd r:embed="rId2" name="chimes.wav"/>
          </p:stSnd>
        </p:sndAc>
      </p:transition>
    </mc:Choice>
    <mc:Fallback xmlns="">
      <p:transition spd="slow" advClick="0" advTm="12000">
        <p:fade/>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0" y="746976"/>
            <a:ext cx="3840480" cy="1390918"/>
          </a:xfrm>
        </p:spPr>
        <p:txBody>
          <a:bodyPr/>
          <a:lstStyle/>
          <a:p>
            <a:r>
              <a:rPr lang="en-GB" dirty="0" smtClean="0"/>
              <a:t>From Julie Stafford</a:t>
            </a:r>
            <a:endParaRPr lang="en-GB" dirty="0"/>
          </a:p>
        </p:txBody>
      </p:sp>
      <p:sp>
        <p:nvSpPr>
          <p:cNvPr id="4" name="Text Placeholder 3"/>
          <p:cNvSpPr>
            <a:spLocks noGrp="1"/>
          </p:cNvSpPr>
          <p:nvPr>
            <p:ph type="body" sz="half" idx="2"/>
          </p:nvPr>
        </p:nvSpPr>
        <p:spPr>
          <a:xfrm>
            <a:off x="6096000" y="3406462"/>
            <a:ext cx="5065634" cy="2860182"/>
          </a:xfrm>
        </p:spPr>
        <p:txBody>
          <a:bodyPr>
            <a:normAutofit lnSpcReduction="10000"/>
          </a:bodyPr>
          <a:lstStyle/>
          <a:p>
            <a:pPr algn="r"/>
            <a:r>
              <a:rPr lang="en-GB" sz="2400" dirty="0"/>
              <a:t>Based on your Zoom performances, Father, a career in television beckons. Thanks for giving us the next best thing to being there in church. With all our best wishes, </a:t>
            </a:r>
            <a:endParaRPr lang="en-GB" sz="2400" dirty="0" smtClean="0"/>
          </a:p>
          <a:p>
            <a:pPr algn="r"/>
            <a:r>
              <a:rPr lang="en-GB" sz="2400" dirty="0" smtClean="0"/>
              <a:t>Joe </a:t>
            </a:r>
            <a:r>
              <a:rPr lang="en-GB" sz="2400" dirty="0"/>
              <a:t>and Sue Armistead.</a:t>
            </a:r>
          </a:p>
        </p:txBody>
      </p:sp>
      <p:sp>
        <p:nvSpPr>
          <p:cNvPr id="6" name="Title 1"/>
          <p:cNvSpPr txBox="1">
            <a:spLocks/>
          </p:cNvSpPr>
          <p:nvPr/>
        </p:nvSpPr>
        <p:spPr>
          <a:xfrm>
            <a:off x="6096000" y="1983346"/>
            <a:ext cx="5065634" cy="1184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r"/>
            <a:r>
              <a:rPr lang="en-GB" dirty="0" smtClean="0"/>
              <a:t>From Joe and Sue Armistead</a:t>
            </a:r>
            <a:endParaRPr lang="en-GB" dirty="0"/>
          </a:p>
        </p:txBody>
      </p:sp>
      <p:sp>
        <p:nvSpPr>
          <p:cNvPr id="7" name="Text Placeholder 3"/>
          <p:cNvSpPr txBox="1">
            <a:spLocks/>
          </p:cNvSpPr>
          <p:nvPr/>
        </p:nvSpPr>
        <p:spPr>
          <a:xfrm>
            <a:off x="770556" y="2181859"/>
            <a:ext cx="3840480" cy="359195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GB" sz="2400" dirty="0" smtClean="0"/>
              <a:t>Thank you Father Darren for helping us to join together in celebrating Mass. it has been a very comforting and uplifting experience. You have truly been a ‘Godsend’ to our parishes.</a:t>
            </a:r>
            <a:endParaRPr lang="en-GB" sz="2400" dirty="0"/>
          </a:p>
        </p:txBody>
      </p:sp>
    </p:spTree>
    <p:extLst>
      <p:ext uri="{BB962C8B-B14F-4D97-AF65-F5344CB8AC3E}">
        <p14:creationId xmlns:p14="http://schemas.microsoft.com/office/powerpoint/2010/main" val="2864432537"/>
      </p:ext>
    </p:extLst>
  </p:cSld>
  <p:clrMapOvr>
    <a:masterClrMapping/>
  </p:clrMapOvr>
  <mc:AlternateContent xmlns:mc="http://schemas.openxmlformats.org/markup-compatibility/2006" xmlns:p14="http://schemas.microsoft.com/office/powerpoint/2010/main">
    <mc:Choice Requires="p14">
      <p:transition spd="slow" p14:dur="1600" advClick="0" advTm="19000">
        <p:blinds dir="vert"/>
        <p:sndAc>
          <p:stSnd>
            <p:snd r:embed="rId2" name="chimes.wav"/>
          </p:stSnd>
        </p:sndAc>
      </p:transition>
    </mc:Choice>
    <mc:Fallback xmlns="">
      <p:transition spd="slow" advClick="0" advTm="19000">
        <p:blinds dir="vert"/>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56" y="790941"/>
            <a:ext cx="3840480" cy="1390918"/>
          </a:xfrm>
        </p:spPr>
        <p:txBody>
          <a:bodyPr/>
          <a:lstStyle/>
          <a:p>
            <a:r>
              <a:rPr lang="en-GB" dirty="0" smtClean="0"/>
              <a:t>From Pat Atkinson</a:t>
            </a:r>
            <a:endParaRPr lang="en-GB" dirty="0"/>
          </a:p>
        </p:txBody>
      </p:sp>
      <p:sp>
        <p:nvSpPr>
          <p:cNvPr id="4" name="Text Placeholder 3"/>
          <p:cNvSpPr>
            <a:spLocks noGrp="1"/>
          </p:cNvSpPr>
          <p:nvPr>
            <p:ph type="body" sz="half" idx="2"/>
          </p:nvPr>
        </p:nvSpPr>
        <p:spPr>
          <a:xfrm>
            <a:off x="6096000" y="3429000"/>
            <a:ext cx="5065634" cy="2860182"/>
          </a:xfrm>
        </p:spPr>
        <p:txBody>
          <a:bodyPr>
            <a:normAutofit/>
          </a:bodyPr>
          <a:lstStyle/>
          <a:p>
            <a:pPr algn="r"/>
            <a:r>
              <a:rPr lang="en-GB" sz="2400" dirty="0" smtClean="0"/>
              <a:t>A big “thank You” from both of us or making this Easter something we will remember.  The Holy Spirit has surely blessed this parish.</a:t>
            </a:r>
            <a:endParaRPr lang="en-GB" sz="2400" dirty="0"/>
          </a:p>
        </p:txBody>
      </p:sp>
      <p:sp>
        <p:nvSpPr>
          <p:cNvPr id="6" name="Title 1"/>
          <p:cNvSpPr txBox="1">
            <a:spLocks/>
          </p:cNvSpPr>
          <p:nvPr/>
        </p:nvSpPr>
        <p:spPr>
          <a:xfrm>
            <a:off x="6598735" y="2006993"/>
            <a:ext cx="4562899" cy="1184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r"/>
            <a:r>
              <a:rPr lang="en-GB" dirty="0" smtClean="0"/>
              <a:t>From Richard and Monica Shepherd</a:t>
            </a:r>
            <a:endParaRPr lang="en-GB" dirty="0"/>
          </a:p>
        </p:txBody>
      </p:sp>
      <p:sp>
        <p:nvSpPr>
          <p:cNvPr id="7" name="Text Placeholder 3"/>
          <p:cNvSpPr txBox="1">
            <a:spLocks/>
          </p:cNvSpPr>
          <p:nvPr/>
        </p:nvSpPr>
        <p:spPr>
          <a:xfrm>
            <a:off x="770556" y="2181859"/>
            <a:ext cx="3840480" cy="3591959"/>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GB" sz="2400" dirty="0"/>
              <a:t>Sorry I couldn’t get to all the Masses, due to technical difficulties, but I’ve really enjoyed the ones I was at.  Thank you, good luck, and I hope we can meet “in the flesh” in the not-too-distant future.</a:t>
            </a:r>
          </a:p>
        </p:txBody>
      </p:sp>
    </p:spTree>
    <p:extLst>
      <p:ext uri="{BB962C8B-B14F-4D97-AF65-F5344CB8AC3E}">
        <p14:creationId xmlns:p14="http://schemas.microsoft.com/office/powerpoint/2010/main" val="2755981627"/>
      </p:ext>
    </p:extLst>
  </p:cSld>
  <p:clrMapOvr>
    <a:masterClrMapping/>
  </p:clrMapOvr>
  <mc:AlternateContent xmlns:mc="http://schemas.openxmlformats.org/markup-compatibility/2006" xmlns:p14="http://schemas.microsoft.com/office/powerpoint/2010/main">
    <mc:Choice Requires="p14">
      <p:transition spd="slow" p14:dur="1200" advClick="0" advTm="10000">
        <p14:prism/>
        <p:sndAc>
          <p:stSnd>
            <p:snd r:embed="rId2" name="chimes.wav"/>
          </p:stSnd>
        </p:sndAc>
      </p:transition>
    </mc:Choice>
    <mc:Fallback xmlns="">
      <p:transition spd="slow" advClick="0" advTm="10000">
        <p:fade/>
        <p:sndAc>
          <p:stSnd>
            <p:snd r:embed="rId3"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From Maxine Harvey:</a:t>
            </a:r>
            <a:endParaRPr dirty="0"/>
          </a:p>
        </p:txBody>
      </p:sp>
      <p:sp>
        <p:nvSpPr>
          <p:cNvPr id="14" name="Content Placeholder 13"/>
          <p:cNvSpPr>
            <a:spLocks noGrp="1"/>
          </p:cNvSpPr>
          <p:nvPr>
            <p:ph idx="1"/>
          </p:nvPr>
        </p:nvSpPr>
        <p:spPr/>
        <p:txBody>
          <a:bodyPr>
            <a:normAutofit fontScale="92500" lnSpcReduction="20000"/>
          </a:bodyPr>
          <a:lstStyle/>
          <a:p>
            <a:pPr marL="0" indent="0">
              <a:buNone/>
            </a:pPr>
            <a:r>
              <a:rPr lang="en-GB" sz="2600" dirty="0"/>
              <a:t>Father Darren, </a:t>
            </a:r>
            <a:br>
              <a:rPr lang="en-GB" sz="2600" dirty="0"/>
            </a:br>
            <a:r>
              <a:rPr lang="en-GB" sz="2600" dirty="0"/>
              <a:t/>
            </a:r>
            <a:br>
              <a:rPr lang="en-GB" sz="2600" dirty="0"/>
            </a:br>
            <a:r>
              <a:rPr lang="en-GB" sz="2600" dirty="0"/>
              <a:t>At such an unprecedented time in our lives, you came to our parish and let us join you as you celebrated mass, albeit virtually. To be able to pray and receive spiritual communion together has meant so much to me. Your homilies have been thought provoking in such uncertain times as these.</a:t>
            </a:r>
            <a:br>
              <a:rPr lang="en-GB" sz="2600" dirty="0"/>
            </a:br>
            <a:r>
              <a:rPr lang="en-GB" sz="2600" dirty="0"/>
              <a:t/>
            </a:r>
            <a:br>
              <a:rPr lang="en-GB" sz="2600" dirty="0"/>
            </a:br>
            <a:r>
              <a:rPr lang="en-GB" sz="2600" dirty="0"/>
              <a:t>Thank you for lifting our spirits and guiding us through what has been an extraordinary and unforgettable Easter season.</a:t>
            </a:r>
            <a:br>
              <a:rPr lang="en-GB" sz="2600" dirty="0"/>
            </a:br>
            <a:r>
              <a:rPr lang="en-GB" sz="2600" dirty="0"/>
              <a:t/>
            </a:r>
            <a:br>
              <a:rPr lang="en-GB" sz="2600" dirty="0"/>
            </a:br>
            <a:r>
              <a:rPr lang="en-GB" sz="2600" dirty="0"/>
              <a:t>God bless and thank you, </a:t>
            </a:r>
            <a:br>
              <a:rPr lang="en-GB" sz="2600" dirty="0"/>
            </a:br>
            <a:r>
              <a:rPr lang="en-GB" sz="2600" dirty="0"/>
              <a:t>Maxine Harvey</a:t>
            </a:r>
            <a:r>
              <a:rPr lang="en-GB" dirty="0"/>
              <a:t/>
            </a:r>
            <a:br>
              <a:rPr lang="en-GB" dirty="0"/>
            </a:br>
            <a:endParaRPr dirty="0"/>
          </a:p>
        </p:txBody>
      </p:sp>
    </p:spTree>
    <p:extLst>
      <p:ext uri="{BB962C8B-B14F-4D97-AF65-F5344CB8AC3E}">
        <p14:creationId xmlns:p14="http://schemas.microsoft.com/office/powerpoint/2010/main" val="2908675400"/>
      </p:ext>
    </p:extLst>
  </p:cSld>
  <p:clrMapOvr>
    <a:masterClrMapping/>
  </p:clrMapOvr>
  <mc:AlternateContent xmlns:mc="http://schemas.openxmlformats.org/markup-compatibility/2006" xmlns:p14="http://schemas.microsoft.com/office/powerpoint/2010/main">
    <mc:Choice Requires="p14">
      <p:transition spd="slow" p14:dur="1400" advClick="0" advTm="15000">
        <p14:doors dir="vert"/>
        <p:sndAc>
          <p:stSnd>
            <p:snd r:embed="rId2" name="chimes.wav"/>
          </p:stSnd>
        </p:sndAc>
      </p:transition>
    </mc:Choice>
    <mc:Fallback xmlns="">
      <p:transition spd="slow" advClick="0" advTm="15000">
        <p:fade/>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219200"/>
          </a:xfrm>
        </p:spPr>
        <p:txBody>
          <a:bodyPr/>
          <a:lstStyle/>
          <a:p>
            <a:r>
              <a:rPr lang="en-GB" dirty="0" smtClean="0"/>
              <a:t>From John and Marie Hopkinson</a:t>
            </a:r>
            <a:endParaRPr lang="en-GB" dirty="0"/>
          </a:p>
        </p:txBody>
      </p:sp>
      <p:sp>
        <p:nvSpPr>
          <p:cNvPr id="3" name="Content Placeholder 2"/>
          <p:cNvSpPr>
            <a:spLocks noGrp="1"/>
          </p:cNvSpPr>
          <p:nvPr>
            <p:ph idx="1"/>
          </p:nvPr>
        </p:nvSpPr>
        <p:spPr>
          <a:xfrm>
            <a:off x="1065213" y="2099256"/>
            <a:ext cx="10075011" cy="3825026"/>
          </a:xfrm>
        </p:spPr>
        <p:txBody>
          <a:bodyPr>
            <a:normAutofit fontScale="92500" lnSpcReduction="20000"/>
          </a:bodyPr>
          <a:lstStyle/>
          <a:p>
            <a:pPr marL="0" indent="0">
              <a:buNone/>
            </a:pPr>
            <a:r>
              <a:rPr lang="en-GB" sz="2600" dirty="0"/>
              <a:t>Thank you Fr </a:t>
            </a:r>
            <a:r>
              <a:rPr lang="en-GB" sz="2600" dirty="0" smtClean="0"/>
              <a:t>Darren</a:t>
            </a:r>
            <a:endParaRPr lang="en-GB" sz="2600" dirty="0"/>
          </a:p>
          <a:p>
            <a:r>
              <a:rPr lang="en-GB" sz="2600" dirty="0"/>
              <a:t>Thank you for being here.</a:t>
            </a:r>
          </a:p>
          <a:p>
            <a:r>
              <a:rPr lang="en-GB" sz="2600" dirty="0" smtClean="0"/>
              <a:t>Thank </a:t>
            </a:r>
            <a:r>
              <a:rPr lang="en-GB" sz="2600" dirty="0"/>
              <a:t>you for your wit and humour</a:t>
            </a:r>
            <a:r>
              <a:rPr lang="en-GB" sz="2600" dirty="0" smtClean="0"/>
              <a:t>.</a:t>
            </a:r>
            <a:r>
              <a:rPr lang="en-GB" sz="2600" dirty="0"/>
              <a:t> </a:t>
            </a:r>
          </a:p>
          <a:p>
            <a:r>
              <a:rPr lang="en-GB" sz="2600" dirty="0"/>
              <a:t>And thank you especially for your “Thought for Today” at Daily Mass. It has been very special and will remain for us a highlight of the lock-down era.</a:t>
            </a:r>
          </a:p>
          <a:p>
            <a:pPr marL="0" indent="0">
              <a:buNone/>
            </a:pPr>
            <a:r>
              <a:rPr lang="en-GB" sz="2600" dirty="0"/>
              <a:t> </a:t>
            </a:r>
            <a:r>
              <a:rPr lang="en-GB" sz="2600" dirty="0" smtClean="0"/>
              <a:t>God </a:t>
            </a:r>
            <a:r>
              <a:rPr lang="en-GB" sz="2600" dirty="0"/>
              <a:t>Bless.</a:t>
            </a:r>
          </a:p>
          <a:p>
            <a:pPr marL="0" indent="0">
              <a:buNone/>
            </a:pPr>
            <a:r>
              <a:rPr lang="en-GB" sz="2600" dirty="0"/>
              <a:t> </a:t>
            </a:r>
            <a:r>
              <a:rPr lang="en-GB" sz="2600" dirty="0" smtClean="0"/>
              <a:t>John </a:t>
            </a:r>
            <a:r>
              <a:rPr lang="en-GB" sz="2600" dirty="0"/>
              <a:t>and Marie</a:t>
            </a:r>
          </a:p>
          <a:p>
            <a:pPr marL="0" indent="0">
              <a:buNone/>
            </a:pPr>
            <a:endParaRPr lang="en-GB" dirty="0"/>
          </a:p>
        </p:txBody>
      </p:sp>
      <p:sp>
        <p:nvSpPr>
          <p:cNvPr id="8" name="Content Placeholder 2"/>
          <p:cNvSpPr txBox="1">
            <a:spLocks/>
          </p:cNvSpPr>
          <p:nvPr/>
        </p:nvSpPr>
        <p:spPr>
          <a:xfrm rot="10800000" flipV="1">
            <a:off x="1513826" y="4711521"/>
            <a:ext cx="9906001" cy="1715037"/>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r">
              <a:buNone/>
            </a:pPr>
            <a:endParaRPr lang="en-GB" dirty="0"/>
          </a:p>
        </p:txBody>
      </p:sp>
    </p:spTree>
    <p:extLst>
      <p:ext uri="{BB962C8B-B14F-4D97-AF65-F5344CB8AC3E}">
        <p14:creationId xmlns:p14="http://schemas.microsoft.com/office/powerpoint/2010/main" val="4135451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0000">
        <p15:prstTrans prst="origami"/>
        <p:sndAc>
          <p:stSnd>
            <p:snd r:embed="rId2" name="chimes.wav"/>
          </p:stSnd>
        </p:sndAc>
      </p:transition>
    </mc:Choice>
    <mc:Fallback xmlns="">
      <p:transition spd="slow" advClick="0" advTm="10000">
        <p:fade/>
        <p:sndAc>
          <p:stSnd>
            <p:snd r:embed="rId3"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1222</TotalTime>
  <Words>629</Words>
  <Application>Microsoft Office PowerPoint</Application>
  <PresentationFormat>Widescreen</PresentationFormat>
  <Paragraphs>50</Paragraphs>
  <Slides>12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Segoe Print</vt:lpstr>
      <vt:lpstr>Nature Illustration 16x9</vt:lpstr>
      <vt:lpstr>Thank you, Fr Darren</vt:lpstr>
      <vt:lpstr>A few words from some of us</vt:lpstr>
      <vt:lpstr>From Mike and Maire</vt:lpstr>
      <vt:lpstr>From Marie Boardman:</vt:lpstr>
      <vt:lpstr>From Margaret Hutson</vt:lpstr>
      <vt:lpstr>From Julie Stafford</vt:lpstr>
      <vt:lpstr>From Pat Atkinson</vt:lpstr>
      <vt:lpstr>From Maxine Harvey:</vt:lpstr>
      <vt:lpstr>From John and Marie Hopkinson</vt:lpstr>
      <vt:lpstr>From Ruth Lowe</vt:lpstr>
      <vt:lpstr>From Christine Griffiths:</vt:lpstr>
      <vt:lpstr>From one who shall remain nameless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Fr Darren</dc:title>
  <dc:creator>Barbara Young</dc:creator>
  <cp:lastModifiedBy>Barbara Young</cp:lastModifiedBy>
  <cp:revision>33</cp:revision>
  <dcterms:created xsi:type="dcterms:W3CDTF">2020-06-03T11:25:33Z</dcterms:created>
  <dcterms:modified xsi:type="dcterms:W3CDTF">2020-06-04T08:32:40Z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